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2" r:id="rId5"/>
    <p:sldId id="265" r:id="rId6"/>
    <p:sldId id="259" r:id="rId7"/>
    <p:sldId id="261" r:id="rId8"/>
    <p:sldId id="263" r:id="rId9"/>
    <p:sldId id="271" r:id="rId10"/>
    <p:sldId id="272" r:id="rId11"/>
    <p:sldId id="273" r:id="rId12"/>
    <p:sldId id="274" r:id="rId13"/>
    <p:sldId id="266" r:id="rId14"/>
    <p:sldId id="268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E42"/>
    <a:srgbClr val="2D13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amond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sunhome.ru/UsersGallery/wallpapers/25/les_zimoi_obo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-972616" y="548680"/>
            <a:ext cx="7772400" cy="730250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Зимний лес</a:t>
            </a:r>
            <a:endParaRPr lang="ru-RU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Венер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8"/>
            <a:ext cx="9144000" cy="6849612"/>
          </a:xfrm>
          <a:prstGeom prst="rect">
            <a:avLst/>
          </a:prstGeom>
          <a:noFill/>
        </p:spPr>
      </p:pic>
      <p:pic>
        <p:nvPicPr>
          <p:cNvPr id="5123" name="Picture 3" descr="C:\Users\Венер\Documents\Bluetooth Folder\Мастерская фото-коллажей_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6672"/>
            <a:ext cx="6858000" cy="638132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0"/>
            <a:ext cx="9144000" cy="936104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rgbClr val="002060"/>
                </a:solidFill>
              </a:rPr>
              <a:t>Провели опыты «Окрашивание снега и льда»</a:t>
            </a: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енер\Desktop\8030019005_7f835d8f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99412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…и сделали вывод: снег окрашивается, лед нет. Цветной лед получили путем окрашивания и замораживания воды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C:\Изображения\Солнышко\лепка\SAM_647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988840"/>
            <a:ext cx="6788943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енер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1296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Стихи, с которыми дети познакомились в ходе проекта, вошедшие в сборник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13995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Стихи о зайце: Просыпались зайки; Зайчишка – трусишка; Заячий след;  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Стихи о лисе: Лиса; Рыжая плутовка; О лисе; 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Стихи о медведе: Медведь;  Почему медведь спит зимой?; Медвежонок;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Стихи о белке: Белка и шишки; Белочка; Белка;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Стихи о волке: Волки; Волк; Встреча Волка с зайцем.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Венер\Desktop\8030019005_7f835d8f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Венер\Desktop\9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92696"/>
            <a:ext cx="7128792" cy="616530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Прогулка в «Долине ручьев»</a:t>
            </a:r>
            <a:br>
              <a:rPr lang="ru-RU" i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Венер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824"/>
            <a:ext cx="9144000" cy="685982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Сочинение и инсценировка сказок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Венер\Documents\Bluetooth Folder\Мастерская фото-коллажей_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836712"/>
            <a:ext cx="6408712" cy="602128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енер\Desktop\8030019005_7f835d8f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328592"/>
          </a:xfrm>
        </p:spPr>
        <p:txBody>
          <a:bodyPr/>
          <a:lstStyle/>
          <a:p>
            <a:pPr>
              <a:buClr>
                <a:srgbClr val="002060"/>
              </a:buClr>
              <a:buNone/>
            </a:pPr>
            <a:r>
              <a:rPr lang="ru-RU" sz="2500" b="1" i="1" dirty="0" smtClean="0">
                <a:solidFill>
                  <a:srgbClr val="002060"/>
                </a:solidFill>
              </a:rPr>
              <a:t> </a:t>
            </a:r>
            <a:r>
              <a:rPr lang="ru-RU" sz="2500" b="1" i="1" dirty="0" smtClean="0">
                <a:solidFill>
                  <a:srgbClr val="002060"/>
                </a:solidFill>
              </a:rPr>
              <a:t>   </a:t>
            </a:r>
            <a:r>
              <a:rPr lang="ru-RU" sz="2800" b="1" i="1" dirty="0" smtClean="0">
                <a:solidFill>
                  <a:srgbClr val="002060"/>
                </a:solidFill>
              </a:rPr>
              <a:t>Содержание:</a:t>
            </a:r>
          </a:p>
          <a:p>
            <a:pPr>
              <a:buClr>
                <a:srgbClr val="002060"/>
              </a:buClr>
              <a:buNone/>
            </a:pPr>
            <a:endParaRPr lang="ru-RU" sz="2500" b="1" i="1" dirty="0" smtClean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2500" b="1" i="1" dirty="0" smtClean="0">
                <a:solidFill>
                  <a:srgbClr val="002060"/>
                </a:solidFill>
              </a:rPr>
              <a:t>Сюжетные </a:t>
            </a:r>
            <a:r>
              <a:rPr lang="ru-RU" sz="2500" b="1" i="1" dirty="0" smtClean="0">
                <a:solidFill>
                  <a:srgbClr val="002060"/>
                </a:solidFill>
              </a:rPr>
              <a:t>картинки «Зимний лес»</a:t>
            </a:r>
          </a:p>
          <a:p>
            <a:pPr>
              <a:buNone/>
            </a:pPr>
            <a:r>
              <a:rPr lang="ru-RU" sz="2500" b="1" i="1" dirty="0" smtClean="0">
                <a:solidFill>
                  <a:srgbClr val="002060"/>
                </a:solidFill>
              </a:rPr>
              <a:t>                                           </a:t>
            </a:r>
            <a:r>
              <a:rPr lang="ru-RU" sz="2500" b="1" i="1" dirty="0" smtClean="0">
                <a:solidFill>
                  <a:srgbClr val="002060"/>
                </a:solidFill>
              </a:rPr>
              <a:t>     </a:t>
            </a:r>
            <a:r>
              <a:rPr lang="ru-RU" sz="2500" b="1" i="1" dirty="0" smtClean="0">
                <a:solidFill>
                  <a:srgbClr val="002060"/>
                </a:solidFill>
              </a:rPr>
              <a:t>«Животные </a:t>
            </a:r>
            <a:r>
              <a:rPr lang="ru-RU" sz="2500" b="1" i="1" dirty="0" smtClean="0">
                <a:solidFill>
                  <a:srgbClr val="002060"/>
                </a:solidFill>
              </a:rPr>
              <a:t>леса»</a:t>
            </a:r>
          </a:p>
          <a:p>
            <a:pPr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2500" b="1" i="1" dirty="0" smtClean="0">
                <a:solidFill>
                  <a:srgbClr val="002060"/>
                </a:solidFill>
              </a:rPr>
              <a:t>Рассказы</a:t>
            </a:r>
            <a:r>
              <a:rPr lang="ru-RU" sz="2500" b="1" i="1" dirty="0" smtClean="0">
                <a:solidFill>
                  <a:srgbClr val="002060"/>
                </a:solidFill>
              </a:rPr>
              <a:t>, стихотворения, загадки о лесе и его </a:t>
            </a:r>
            <a:r>
              <a:rPr lang="ru-RU" sz="2500" b="1" i="1" dirty="0" smtClean="0">
                <a:solidFill>
                  <a:srgbClr val="002060"/>
                </a:solidFill>
              </a:rPr>
              <a:t>обитателях</a:t>
            </a:r>
          </a:p>
          <a:p>
            <a:pPr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2500" b="1" i="1" dirty="0" smtClean="0">
                <a:solidFill>
                  <a:srgbClr val="002060"/>
                </a:solidFill>
              </a:rPr>
              <a:t>Конспекты </a:t>
            </a:r>
            <a:r>
              <a:rPr lang="ru-RU" sz="2500" b="1" i="1" dirty="0" smtClean="0">
                <a:solidFill>
                  <a:srgbClr val="002060"/>
                </a:solidFill>
              </a:rPr>
              <a:t>занятий  </a:t>
            </a:r>
            <a:r>
              <a:rPr lang="ru-RU" sz="2500" b="1" i="1" dirty="0" smtClean="0">
                <a:solidFill>
                  <a:srgbClr val="002060"/>
                </a:solidFill>
              </a:rPr>
              <a:t>  «</a:t>
            </a:r>
            <a:r>
              <a:rPr lang="ru-RU" sz="2500" b="1" i="1" dirty="0" smtClean="0">
                <a:solidFill>
                  <a:srgbClr val="002060"/>
                </a:solidFill>
              </a:rPr>
              <a:t>Путешествие в зимнюю сказку»</a:t>
            </a:r>
          </a:p>
          <a:p>
            <a:pPr>
              <a:buNone/>
            </a:pPr>
            <a:r>
              <a:rPr lang="ru-RU" sz="2500" b="1" i="1" dirty="0" smtClean="0">
                <a:solidFill>
                  <a:srgbClr val="002060"/>
                </a:solidFill>
              </a:rPr>
              <a:t>                                         </a:t>
            </a:r>
            <a:r>
              <a:rPr lang="ru-RU" sz="2500" b="1" i="1" dirty="0" smtClean="0">
                <a:solidFill>
                  <a:srgbClr val="002060"/>
                </a:solidFill>
              </a:rPr>
              <a:t>       «</a:t>
            </a:r>
            <a:r>
              <a:rPr lang="ru-RU" sz="2500" b="1" i="1" dirty="0" smtClean="0">
                <a:solidFill>
                  <a:srgbClr val="002060"/>
                </a:solidFill>
              </a:rPr>
              <a:t>Путешествие в зимний лес»</a:t>
            </a:r>
          </a:p>
          <a:p>
            <a:pPr>
              <a:buNone/>
            </a:pPr>
            <a:r>
              <a:rPr lang="ru-RU" sz="2500" b="1" i="1" dirty="0" smtClean="0">
                <a:solidFill>
                  <a:srgbClr val="002060"/>
                </a:solidFill>
              </a:rPr>
              <a:t>                                        </a:t>
            </a:r>
            <a:r>
              <a:rPr lang="ru-RU" sz="2500" b="1" i="1" dirty="0" smtClean="0">
                <a:solidFill>
                  <a:srgbClr val="002060"/>
                </a:solidFill>
              </a:rPr>
              <a:t>        «</a:t>
            </a:r>
            <a:r>
              <a:rPr lang="ru-RU" sz="2500" b="1" i="1" dirty="0" smtClean="0">
                <a:solidFill>
                  <a:srgbClr val="002060"/>
                </a:solidFill>
              </a:rPr>
              <a:t>Зимующие птицы наших лесов</a:t>
            </a:r>
            <a:r>
              <a:rPr lang="ru-RU" sz="2500" b="1" i="1" dirty="0" smtClean="0">
                <a:solidFill>
                  <a:srgbClr val="002060"/>
                </a:solidFill>
              </a:rPr>
              <a:t>»</a:t>
            </a:r>
          </a:p>
          <a:p>
            <a:pPr>
              <a:buNone/>
            </a:pPr>
            <a:r>
              <a:rPr lang="ru-RU" sz="2500" b="1" i="1" dirty="0" smtClean="0">
                <a:solidFill>
                  <a:srgbClr val="002060"/>
                </a:solidFill>
              </a:rPr>
              <a:t> </a:t>
            </a:r>
            <a:r>
              <a:rPr lang="ru-RU" sz="2500" b="1" i="1" dirty="0" smtClean="0">
                <a:solidFill>
                  <a:srgbClr val="002060"/>
                </a:solidFill>
              </a:rPr>
              <a:t>                                               «Правила поведения в лесу»</a:t>
            </a:r>
          </a:p>
          <a:p>
            <a:pPr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2500" b="1" i="1" dirty="0" smtClean="0">
                <a:solidFill>
                  <a:srgbClr val="002060"/>
                </a:solidFill>
              </a:rPr>
              <a:t>Картотека </a:t>
            </a:r>
            <a:r>
              <a:rPr lang="ru-RU" sz="2500" b="1" i="1" dirty="0" smtClean="0">
                <a:solidFill>
                  <a:srgbClr val="002060"/>
                </a:solidFill>
              </a:rPr>
              <a:t>игр </a:t>
            </a:r>
            <a:r>
              <a:rPr lang="ru-RU" sz="2500" b="1" i="1" dirty="0" smtClean="0">
                <a:solidFill>
                  <a:srgbClr val="002060"/>
                </a:solidFill>
              </a:rPr>
              <a:t>(словесные</a:t>
            </a:r>
            <a:r>
              <a:rPr lang="ru-RU" sz="2500" b="1" i="1" dirty="0" smtClean="0">
                <a:solidFill>
                  <a:srgbClr val="002060"/>
                </a:solidFill>
              </a:rPr>
              <a:t>, дидактические, </a:t>
            </a:r>
            <a:r>
              <a:rPr lang="ru-RU" sz="2500" b="1" i="1" dirty="0" smtClean="0">
                <a:solidFill>
                  <a:srgbClr val="002060"/>
                </a:solidFill>
              </a:rPr>
              <a:t>подвижные)</a:t>
            </a:r>
          </a:p>
          <a:p>
            <a:pPr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2500" b="1" i="1" dirty="0" smtClean="0">
                <a:solidFill>
                  <a:srgbClr val="002060"/>
                </a:solidFill>
              </a:rPr>
              <a:t>Фотографии</a:t>
            </a:r>
            <a:endParaRPr lang="ru-RU" sz="25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3400" i="1" dirty="0" smtClean="0">
                <a:solidFill>
                  <a:srgbClr val="002060"/>
                </a:solidFill>
              </a:rPr>
              <a:t>Результат проекта – методическая копилка</a:t>
            </a:r>
            <a:br>
              <a:rPr lang="ru-RU" sz="3400" i="1" dirty="0" smtClean="0">
                <a:solidFill>
                  <a:srgbClr val="002060"/>
                </a:solidFill>
              </a:rPr>
            </a:br>
            <a:endParaRPr lang="ru-RU" sz="3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Венер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824"/>
            <a:ext cx="9144000" cy="6859824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3367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500" i="1" dirty="0" smtClean="0">
                <a:solidFill>
                  <a:srgbClr val="002060"/>
                </a:solidFill>
              </a:rPr>
              <a:t>    </a:t>
            </a:r>
            <a:r>
              <a:rPr lang="ru-RU" sz="2500" b="1" i="1" dirty="0" smtClean="0">
                <a:solidFill>
                  <a:srgbClr val="002060"/>
                </a:solidFill>
              </a:rPr>
              <a:t>Цель: </a:t>
            </a:r>
          </a:p>
          <a:p>
            <a:pPr>
              <a:buNone/>
            </a:pPr>
            <a:r>
              <a:rPr lang="ru-RU" sz="2500" b="1" i="1" dirty="0" smtClean="0">
                <a:solidFill>
                  <a:srgbClr val="002060"/>
                </a:solidFill>
              </a:rPr>
              <a:t>    Обогащение представлений  дошкольников о живой и неживой природе родного края.</a:t>
            </a:r>
            <a:br>
              <a:rPr lang="ru-RU" sz="2500" b="1" i="1" dirty="0" smtClean="0">
                <a:solidFill>
                  <a:srgbClr val="002060"/>
                </a:solidFill>
              </a:rPr>
            </a:br>
            <a:r>
              <a:rPr lang="ru-RU" sz="2500" b="1" i="1" dirty="0" smtClean="0">
                <a:solidFill>
                  <a:srgbClr val="002060"/>
                </a:solidFill>
              </a:rPr>
              <a:t>Задачи:</a:t>
            </a:r>
            <a:br>
              <a:rPr lang="ru-RU" sz="2500" b="1" i="1" dirty="0" smtClean="0">
                <a:solidFill>
                  <a:srgbClr val="002060"/>
                </a:solidFill>
              </a:rPr>
            </a:br>
            <a:r>
              <a:rPr lang="ru-RU" sz="2500" b="1" i="1" dirty="0" smtClean="0">
                <a:solidFill>
                  <a:srgbClr val="002060"/>
                </a:solidFill>
              </a:rPr>
              <a:t>1.Познакомить детей с дикими животными родного края и среде их обитания в зимний период года. </a:t>
            </a:r>
            <a:br>
              <a:rPr lang="ru-RU" sz="2500" b="1" i="1" dirty="0" smtClean="0">
                <a:solidFill>
                  <a:srgbClr val="002060"/>
                </a:solidFill>
              </a:rPr>
            </a:br>
            <a:r>
              <a:rPr lang="ru-RU" sz="2500" b="1" i="1" dirty="0" smtClean="0">
                <a:solidFill>
                  <a:srgbClr val="002060"/>
                </a:solidFill>
              </a:rPr>
              <a:t>2.Формировать представления детей о зимних явлениях в природе.</a:t>
            </a:r>
            <a:br>
              <a:rPr lang="ru-RU" sz="2500" b="1" i="1" dirty="0" smtClean="0">
                <a:solidFill>
                  <a:srgbClr val="002060"/>
                </a:solidFill>
              </a:rPr>
            </a:br>
            <a:r>
              <a:rPr lang="ru-RU" sz="2500" b="1" i="1" dirty="0" smtClean="0">
                <a:solidFill>
                  <a:srgbClr val="002060"/>
                </a:solidFill>
              </a:rPr>
              <a:t>3. </a:t>
            </a:r>
            <a:r>
              <a:rPr lang="ru-RU" sz="2500" b="1" i="1" dirty="0" smtClean="0">
                <a:solidFill>
                  <a:srgbClr val="002060"/>
                </a:solidFill>
              </a:rPr>
              <a:t>Расширить </a:t>
            </a:r>
            <a:r>
              <a:rPr lang="ru-RU" sz="2500" b="1" i="1" dirty="0" smtClean="0">
                <a:solidFill>
                  <a:srgbClr val="002060"/>
                </a:solidFill>
              </a:rPr>
              <a:t>представления детей о свойствах воды и её состояниях (лёд, снег).</a:t>
            </a:r>
            <a:br>
              <a:rPr lang="ru-RU" sz="2500" b="1" i="1" dirty="0" smtClean="0">
                <a:solidFill>
                  <a:srgbClr val="002060"/>
                </a:solidFill>
              </a:rPr>
            </a:br>
            <a:r>
              <a:rPr lang="ru-RU" sz="2500" b="1" i="1" dirty="0" smtClean="0">
                <a:solidFill>
                  <a:srgbClr val="002060"/>
                </a:solidFill>
              </a:rPr>
              <a:t>4.Развивать художественные, творческие навыки детей в ходе изготовления животных из пластилина.</a:t>
            </a:r>
            <a:br>
              <a:rPr lang="ru-RU" sz="2500" b="1" i="1" dirty="0" smtClean="0">
                <a:solidFill>
                  <a:srgbClr val="002060"/>
                </a:solidFill>
              </a:rPr>
            </a:br>
            <a:r>
              <a:rPr lang="ru-RU" sz="2500" b="1" i="1" dirty="0" smtClean="0">
                <a:solidFill>
                  <a:srgbClr val="002060"/>
                </a:solidFill>
              </a:rPr>
              <a:t>5.Познакомить детей с правилами поведения в лесу. </a:t>
            </a:r>
            <a:br>
              <a:rPr lang="ru-RU" sz="2500" b="1" i="1" dirty="0" smtClean="0">
                <a:solidFill>
                  <a:srgbClr val="002060"/>
                </a:solidFill>
              </a:rPr>
            </a:br>
            <a:r>
              <a:rPr lang="ru-RU" sz="2500" b="1" i="1" dirty="0" smtClean="0">
                <a:solidFill>
                  <a:srgbClr val="002060"/>
                </a:solidFill>
              </a:rPr>
              <a:t>6.Воспитывать любовь к природе родного края. </a:t>
            </a:r>
            <a:br>
              <a:rPr lang="ru-RU" sz="2500" b="1" i="1" dirty="0" smtClean="0">
                <a:solidFill>
                  <a:srgbClr val="002060"/>
                </a:solidFill>
              </a:rPr>
            </a:br>
            <a:endParaRPr lang="ru-RU" sz="2500" b="1" i="1" dirty="0" smtClean="0">
              <a:solidFill>
                <a:srgbClr val="002060"/>
              </a:solidFill>
            </a:endParaRPr>
          </a:p>
          <a:p>
            <a:endParaRPr lang="ru-RU" sz="25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енер\Desktop\8030019005_7f835d8f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260648"/>
            <a:ext cx="867645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Участники проекта: </a:t>
            </a:r>
            <a:r>
              <a:rPr lang="ru-RU" sz="3600" b="1" i="1" dirty="0" smtClean="0">
                <a:solidFill>
                  <a:srgbClr val="002060"/>
                </a:solidFill>
              </a:rPr>
              <a:t>дети и родители </a:t>
            </a:r>
          </a:p>
          <a:p>
            <a:endParaRPr lang="ru-RU" sz="3600" b="1" i="1" dirty="0" smtClean="0">
              <a:solidFill>
                <a:srgbClr val="002060"/>
              </a:solidFill>
            </a:endParaRPr>
          </a:p>
          <a:p>
            <a:r>
              <a:rPr lang="ru-RU" sz="4000" b="1" dirty="0" smtClean="0">
                <a:solidFill>
                  <a:srgbClr val="002060"/>
                </a:solidFill>
              </a:rPr>
              <a:t>Сотрудничество с родителями:</a:t>
            </a:r>
          </a:p>
          <a:p>
            <a:endParaRPr lang="ru-RU" sz="3600" b="1" i="1" dirty="0" smtClean="0">
              <a:solidFill>
                <a:srgbClr val="002060"/>
              </a:solidFill>
            </a:endParaRP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Фото-стенд «Животные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Югории</a:t>
            </a:r>
            <a:r>
              <a:rPr lang="ru-RU" sz="3600" b="1" i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Фото-стенд «Зимняя прогулка»</a:t>
            </a: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</a:rPr>
              <a:t>Сроки реализации: </a:t>
            </a:r>
            <a:r>
              <a:rPr lang="ru-RU" sz="3600" b="1" i="1" dirty="0" smtClean="0">
                <a:solidFill>
                  <a:srgbClr val="002060"/>
                </a:solidFill>
              </a:rPr>
              <a:t>с 13 января по 24 января 2014 года.</a:t>
            </a:r>
          </a:p>
          <a:p>
            <a:endParaRPr lang="ru-RU" sz="3600" b="1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Венер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824"/>
            <a:ext cx="9144000" cy="6859824"/>
          </a:xfrm>
          <a:prstGeom prst="rect">
            <a:avLst/>
          </a:prstGeom>
          <a:noFill/>
        </p:spPr>
      </p:pic>
      <p:pic>
        <p:nvPicPr>
          <p:cNvPr id="1027" name="Picture 3" descr="C:\Users\Венер\Desktop\100PHOTO\SAM_63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980728"/>
            <a:ext cx="3923928" cy="554461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400" i="1" dirty="0" smtClean="0">
                <a:solidFill>
                  <a:srgbClr val="002060"/>
                </a:solidFill>
              </a:rPr>
              <a:t>Фото-стенд «Животные </a:t>
            </a:r>
            <a:r>
              <a:rPr lang="ru-RU" sz="4400" i="1" dirty="0" err="1" smtClean="0">
                <a:solidFill>
                  <a:srgbClr val="002060"/>
                </a:solidFill>
              </a:rPr>
              <a:t>Югории</a:t>
            </a:r>
            <a:r>
              <a:rPr lang="ru-RU" sz="4400" i="1" dirty="0" smtClean="0">
                <a:solidFill>
                  <a:srgbClr val="002060"/>
                </a:solidFill>
              </a:rPr>
              <a:t>»</a:t>
            </a:r>
            <a:br>
              <a:rPr lang="ru-RU" sz="4400" i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1030" name="Picture 6" descr="C:\Users\Венер\Desktop\100PHOTO\SAM_63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8"/>
            <a:ext cx="5220072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енер\Desktop\8030019005_7f835d8f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i="1" dirty="0" smtClean="0">
                <a:solidFill>
                  <a:srgbClr val="002060"/>
                </a:solidFill>
              </a:rPr>
              <a:t>Фото-стенд «Зимняя прогулка»</a:t>
            </a:r>
            <a:br>
              <a:rPr lang="ru-RU" sz="4400" i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4099" name="Picture 3" descr="C:\Users\Венер\Documents\Bluetooth Folder\Мастерская фото-коллажей_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80728"/>
            <a:ext cx="6538700" cy="547260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енер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824"/>
            <a:ext cx="9144000" cy="6859824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Рассматривание сюжетной картины «Зимний лес»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Беседа «Правила безопасного поведения в лесу»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Лепка животных из пластилина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Опыты «Окрашивание снега и льда»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Чтение рассказов и стихотворений о природе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Прогулка в «Долине ручьев»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Сочинение и инсценировка сказок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           Реализация проекта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Венер\Desktop\8030019005_7f835d8f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Венер\Desktop\zimnyaya_priroda_zimoy_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68760"/>
            <a:ext cx="7272808" cy="52292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Рассматривание сюжетной картины        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                     «Зимний лес»</a:t>
            </a:r>
            <a:br>
              <a:rPr lang="ru-RU" i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Венер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824"/>
            <a:ext cx="9144000" cy="685982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9144000" cy="864096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rgbClr val="002060"/>
                </a:solidFill>
              </a:rPr>
              <a:t>Беседа «Правила безопасного поведения в лесу»</a:t>
            </a: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196752"/>
            <a:ext cx="4283968" cy="482453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Россия богата и нефтью, и газом,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В ней золото есть, серебро и алмазы.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А лес наш – сокровище, только живое –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Особенно нужно беречь нам с тобою.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Со спичками, дети, в лесу не играйте,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Костров, даже маленьких, не разжигайте.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Из крошечной искры огонь разрастется,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Тогда от пожара ничто не спасется!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Есть дикие люди, сидеть бы им в клетке: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По лесу пройдут – обломают все ветки.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Деревьям же больно, и нужно понять,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Что ветки – как руки, нельзя их ломать!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Тогда благодарный и радостный лес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Подарит немало вам тайн и чудес!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      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2052" name="Picture 4" descr="C:\Users\Венер\Desktop\100PHOTO\SAM_63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484784"/>
            <a:ext cx="4932040" cy="381642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енер\Desktop\8030019005_7f835d8f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    Лепка животных из пластилина</a:t>
            </a:r>
            <a:br>
              <a:rPr lang="ru-RU" i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1026" name="Picture 2" descr="C:\Users\Венер\Documents\Bluetooth Folder\Мастерская фото-коллажей_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08720"/>
            <a:ext cx="6264696" cy="552042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421</TotalTime>
  <Words>363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Зимний лес</vt:lpstr>
      <vt:lpstr>Слайд 2</vt:lpstr>
      <vt:lpstr>Слайд 3</vt:lpstr>
      <vt:lpstr>Фото-стенд «Животные Югории» </vt:lpstr>
      <vt:lpstr>Фото-стенд «Зимняя прогулка» </vt:lpstr>
      <vt:lpstr>           Реализация проекта</vt:lpstr>
      <vt:lpstr>Рассматривание сюжетной картины                              «Зимний лес» </vt:lpstr>
      <vt:lpstr>Беседа «Правила безопасного поведения в лесу» </vt:lpstr>
      <vt:lpstr>    Лепка животных из пластилина </vt:lpstr>
      <vt:lpstr>Провели опыты «Окрашивание снега и льда» </vt:lpstr>
      <vt:lpstr>…и сделали вывод: снег окрашивается, лед нет. Цветной лед получили путем окрашивания и замораживания воды</vt:lpstr>
      <vt:lpstr>Стихи, с которыми дети познакомились в ходе проекта, вошедшие в сборник </vt:lpstr>
      <vt:lpstr>Прогулка в «Долине ручьев» </vt:lpstr>
      <vt:lpstr>Сочинение и инсценировка сказок</vt:lpstr>
      <vt:lpstr>Результат проекта – методическая копилка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Зимний лес</dc:title>
  <dc:creator>Венер</dc:creator>
  <cp:lastModifiedBy>Венер</cp:lastModifiedBy>
  <cp:revision>39</cp:revision>
  <dcterms:created xsi:type="dcterms:W3CDTF">2014-02-01T11:11:58Z</dcterms:created>
  <dcterms:modified xsi:type="dcterms:W3CDTF">2014-02-12T16:09:49Z</dcterms:modified>
</cp:coreProperties>
</file>